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title"/>
          </p:nvPr>
        </p:nvSpPr>
        <p:spPr>
          <a:xfrm>
            <a:off x="838200" y="251290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US" sz="6000"/>
              <a:t>Introduction and buffer cache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title"/>
          </p:nvPr>
        </p:nvSpPr>
        <p:spPr>
          <a:xfrm>
            <a:off x="593651" y="956930"/>
            <a:ext cx="6083596" cy="47421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-571500" lvl="0" marL="5715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General Overview of the System-</a:t>
            </a:r>
            <a:b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History, </a:t>
            </a:r>
            <a:b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	System Structure, </a:t>
            </a:r>
            <a:b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	User Perspective, </a:t>
            </a:r>
            <a:b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	Operating System Services, </a:t>
            </a:r>
            <a:b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	Assumptions About 	Hardware, </a:t>
            </a:r>
            <a:b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	Architecture of the UNIX OS, </a:t>
            </a:r>
            <a:b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	Introduction to System 	Concepts, </a:t>
            </a:r>
            <a:b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	Kernel Data Structure, </a:t>
            </a:r>
            <a:b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	System Administration. </a:t>
            </a:r>
            <a:endParaRPr/>
          </a:p>
        </p:txBody>
      </p:sp>
      <p:sp>
        <p:nvSpPr>
          <p:cNvPr id="90" name="Google Shape;90;p14"/>
          <p:cNvSpPr txBox="1"/>
          <p:nvPr/>
        </p:nvSpPr>
        <p:spPr>
          <a:xfrm>
            <a:off x="6259035" y="956930"/>
            <a:ext cx="5339316" cy="4944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b="0" i="0" sz="3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7166344" y="585643"/>
            <a:ext cx="4618075" cy="5016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</a:pPr>
            <a:r>
              <a:rPr b="1" i="0" lang="en-US" sz="4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Buffer Cache: -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Buffer Headers,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Structure of the Buffer 	Pool,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Scenarios for Retrieval 	of a Buffer,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Reading and Writing 	Disk Blocks,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Advantages and 	Disadvantages of Buffer 	Cache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